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1" r:id="rId5"/>
    <p:sldId id="262" r:id="rId6"/>
    <p:sldId id="263" r:id="rId7"/>
    <p:sldId id="260" r:id="rId8"/>
    <p:sldId id="258" r:id="rId9"/>
    <p:sldId id="264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C3075-81ED-4CB1-B550-0C157ABF4D3D}" v="380" dt="2022-01-19T12:07:30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, Hugo" userId="f646f28c-d317-44c5-b997-407a9837a517" providerId="ADAL" clId="{E10C3075-81ED-4CB1-B550-0C157ABF4D3D}"/>
    <pc:docChg chg="undo redo custSel addSld delSld modSld sldOrd modMainMaster">
      <pc:chgData name="Russell, Hugo" userId="f646f28c-d317-44c5-b997-407a9837a517" providerId="ADAL" clId="{E10C3075-81ED-4CB1-B550-0C157ABF4D3D}" dt="2022-01-19T12:07:49.881" v="3957" actId="20577"/>
      <pc:docMkLst>
        <pc:docMk/>
      </pc:docMkLst>
      <pc:sldChg chg="modSp mod">
        <pc:chgData name="Russell, Hugo" userId="f646f28c-d317-44c5-b997-407a9837a517" providerId="ADAL" clId="{E10C3075-81ED-4CB1-B550-0C157ABF4D3D}" dt="2022-01-19T11:34:49.893" v="3219" actId="6549"/>
        <pc:sldMkLst>
          <pc:docMk/>
          <pc:sldMk cId="64059301" sldId="256"/>
        </pc:sldMkLst>
        <pc:spChg chg="mod">
          <ac:chgData name="Russell, Hugo" userId="f646f28c-d317-44c5-b997-407a9837a517" providerId="ADAL" clId="{E10C3075-81ED-4CB1-B550-0C157ABF4D3D}" dt="2022-01-19T11:06:30.436" v="2839" actId="20577"/>
          <ac:spMkLst>
            <pc:docMk/>
            <pc:sldMk cId="64059301" sldId="256"/>
            <ac:spMk id="2" creationId="{600950A6-70F9-4772-AFE4-DED4A5BBAD4C}"/>
          </ac:spMkLst>
        </pc:spChg>
        <pc:spChg chg="mod">
          <ac:chgData name="Russell, Hugo" userId="f646f28c-d317-44c5-b997-407a9837a517" providerId="ADAL" clId="{E10C3075-81ED-4CB1-B550-0C157ABF4D3D}" dt="2022-01-19T11:34:49.893" v="3219" actId="6549"/>
          <ac:spMkLst>
            <pc:docMk/>
            <pc:sldMk cId="64059301" sldId="256"/>
            <ac:spMk id="3" creationId="{0B6D1535-6CE9-4B44-B2A0-C7EF265B90E1}"/>
          </ac:spMkLst>
        </pc:spChg>
      </pc:sldChg>
      <pc:sldChg chg="addSp delSp modSp mod">
        <pc:chgData name="Russell, Hugo" userId="f646f28c-d317-44c5-b997-407a9837a517" providerId="ADAL" clId="{E10C3075-81ED-4CB1-B550-0C157ABF4D3D}" dt="2022-01-19T12:07:49.881" v="3957" actId="20577"/>
        <pc:sldMkLst>
          <pc:docMk/>
          <pc:sldMk cId="4235400833" sldId="257"/>
        </pc:sldMkLst>
        <pc:spChg chg="mod">
          <ac:chgData name="Russell, Hugo" userId="f646f28c-d317-44c5-b997-407a9837a517" providerId="ADAL" clId="{E10C3075-81ED-4CB1-B550-0C157ABF4D3D}" dt="2022-01-19T12:07:49.881" v="3957" actId="20577"/>
          <ac:spMkLst>
            <pc:docMk/>
            <pc:sldMk cId="4235400833" sldId="257"/>
            <ac:spMk id="3" creationId="{E05E59C1-CB22-45A1-82E4-E4F62A1905FB}"/>
          </ac:spMkLst>
        </pc:spChg>
        <pc:spChg chg="add del mod">
          <ac:chgData name="Russell, Hugo" userId="f646f28c-d317-44c5-b997-407a9837a517" providerId="ADAL" clId="{E10C3075-81ED-4CB1-B550-0C157ABF4D3D}" dt="2022-01-19T09:26:48.461" v="818" actId="478"/>
          <ac:spMkLst>
            <pc:docMk/>
            <pc:sldMk cId="4235400833" sldId="257"/>
            <ac:spMk id="4" creationId="{CD1184F6-E4B8-4F29-B198-EABC38D002E4}"/>
          </ac:spMkLst>
        </pc:spChg>
      </pc:sldChg>
      <pc:sldChg chg="addSp delSp modSp new mod ord modAnim">
        <pc:chgData name="Russell, Hugo" userId="f646f28c-d317-44c5-b997-407a9837a517" providerId="ADAL" clId="{E10C3075-81ED-4CB1-B550-0C157ABF4D3D}" dt="2022-01-19T12:07:00.184" v="3951" actId="20577"/>
        <pc:sldMkLst>
          <pc:docMk/>
          <pc:sldMk cId="1265601072" sldId="258"/>
        </pc:sldMkLst>
        <pc:spChg chg="mod">
          <ac:chgData name="Russell, Hugo" userId="f646f28c-d317-44c5-b997-407a9837a517" providerId="ADAL" clId="{E10C3075-81ED-4CB1-B550-0C157ABF4D3D}" dt="2022-01-19T09:45:37.801" v="1111" actId="20577"/>
          <ac:spMkLst>
            <pc:docMk/>
            <pc:sldMk cId="1265601072" sldId="258"/>
            <ac:spMk id="2" creationId="{B17CC8C6-F658-43E4-B3B0-E6F8A09ED9F7}"/>
          </ac:spMkLst>
        </pc:spChg>
        <pc:spChg chg="mod">
          <ac:chgData name="Russell, Hugo" userId="f646f28c-d317-44c5-b997-407a9837a517" providerId="ADAL" clId="{E10C3075-81ED-4CB1-B550-0C157ABF4D3D}" dt="2022-01-19T12:07:00.184" v="3951" actId="20577"/>
          <ac:spMkLst>
            <pc:docMk/>
            <pc:sldMk cId="1265601072" sldId="258"/>
            <ac:spMk id="3" creationId="{5A06FEAA-FCA4-4AAB-AF11-427FE4151B85}"/>
          </ac:spMkLst>
        </pc:spChg>
        <pc:graphicFrameChg chg="add del mod">
          <ac:chgData name="Russell, Hugo" userId="f646f28c-d317-44c5-b997-407a9837a517" providerId="ADAL" clId="{E10C3075-81ED-4CB1-B550-0C157ABF4D3D}" dt="2022-01-19T09:50:27.683" v="1352" actId="21"/>
          <ac:graphicFrameMkLst>
            <pc:docMk/>
            <pc:sldMk cId="1265601072" sldId="258"/>
            <ac:graphicFrameMk id="4" creationId="{2A6DB3E6-D70B-4913-B46B-7B51C4AD060C}"/>
          </ac:graphicFrameMkLst>
        </pc:graphicFrameChg>
        <pc:picChg chg="add mod">
          <ac:chgData name="Russell, Hugo" userId="f646f28c-d317-44c5-b997-407a9837a517" providerId="ADAL" clId="{E10C3075-81ED-4CB1-B550-0C157ABF4D3D}" dt="2022-01-19T11:27:01.218" v="3066" actId="1076"/>
          <ac:picMkLst>
            <pc:docMk/>
            <pc:sldMk cId="1265601072" sldId="258"/>
            <ac:picMk id="2050" creationId="{7A326A4C-B51E-40B9-8E47-48D2C8C57C55}"/>
          </ac:picMkLst>
        </pc:picChg>
        <pc:picChg chg="add mod">
          <ac:chgData name="Russell, Hugo" userId="f646f28c-d317-44c5-b997-407a9837a517" providerId="ADAL" clId="{E10C3075-81ED-4CB1-B550-0C157ABF4D3D}" dt="2022-01-19T11:27:03.995" v="3067" actId="1076"/>
          <ac:picMkLst>
            <pc:docMk/>
            <pc:sldMk cId="1265601072" sldId="258"/>
            <ac:picMk id="2052" creationId="{4334E3D9-5A55-4F74-9D1E-362F772BFE2F}"/>
          </ac:picMkLst>
        </pc:picChg>
      </pc:sldChg>
      <pc:sldChg chg="addSp delSp modSp new mod">
        <pc:chgData name="Russell, Hugo" userId="f646f28c-d317-44c5-b997-407a9837a517" providerId="ADAL" clId="{E10C3075-81ED-4CB1-B550-0C157ABF4D3D}" dt="2022-01-19T11:41:17.908" v="3325" actId="20577"/>
        <pc:sldMkLst>
          <pc:docMk/>
          <pc:sldMk cId="405611357" sldId="259"/>
        </pc:sldMkLst>
        <pc:spChg chg="mod">
          <ac:chgData name="Russell, Hugo" userId="f646f28c-d317-44c5-b997-407a9837a517" providerId="ADAL" clId="{E10C3075-81ED-4CB1-B550-0C157ABF4D3D}" dt="2022-01-19T08:50:52.352" v="224" actId="20577"/>
          <ac:spMkLst>
            <pc:docMk/>
            <pc:sldMk cId="405611357" sldId="259"/>
            <ac:spMk id="2" creationId="{1398E74C-6FE2-4B49-9B3F-14716C37CFF4}"/>
          </ac:spMkLst>
        </pc:spChg>
        <pc:spChg chg="mod">
          <ac:chgData name="Russell, Hugo" userId="f646f28c-d317-44c5-b997-407a9837a517" providerId="ADAL" clId="{E10C3075-81ED-4CB1-B550-0C157ABF4D3D}" dt="2022-01-19T11:41:17.908" v="3325" actId="20577"/>
          <ac:spMkLst>
            <pc:docMk/>
            <pc:sldMk cId="405611357" sldId="259"/>
            <ac:spMk id="3" creationId="{97154CAB-D2B8-451C-8BCA-ECCD39468E8B}"/>
          </ac:spMkLst>
        </pc:spChg>
        <pc:spChg chg="add del mod">
          <ac:chgData name="Russell, Hugo" userId="f646f28c-d317-44c5-b997-407a9837a517" providerId="ADAL" clId="{E10C3075-81ED-4CB1-B550-0C157ABF4D3D}" dt="2022-01-19T09:26:34.813" v="814" actId="21"/>
          <ac:spMkLst>
            <pc:docMk/>
            <pc:sldMk cId="405611357" sldId="259"/>
            <ac:spMk id="4" creationId="{C5337C22-6EA5-4DCC-933A-BA5FB34E04B9}"/>
          </ac:spMkLst>
        </pc:spChg>
        <pc:picChg chg="add mod">
          <ac:chgData name="Russell, Hugo" userId="f646f28c-d317-44c5-b997-407a9837a517" providerId="ADAL" clId="{E10C3075-81ED-4CB1-B550-0C157ABF4D3D}" dt="2022-01-19T11:05:08.615" v="2827" actId="1076"/>
          <ac:picMkLst>
            <pc:docMk/>
            <pc:sldMk cId="405611357" sldId="259"/>
            <ac:picMk id="5" creationId="{AA500FB9-1C4D-4023-904A-E5A7B81F082F}"/>
          </ac:picMkLst>
        </pc:picChg>
      </pc:sldChg>
      <pc:sldChg chg="addSp modSp new mod ord modAnim">
        <pc:chgData name="Russell, Hugo" userId="f646f28c-d317-44c5-b997-407a9837a517" providerId="ADAL" clId="{E10C3075-81ED-4CB1-B550-0C157ABF4D3D}" dt="2022-01-19T11:24:14.940" v="3052" actId="14100"/>
        <pc:sldMkLst>
          <pc:docMk/>
          <pc:sldMk cId="4212419772" sldId="260"/>
        </pc:sldMkLst>
        <pc:spChg chg="mod">
          <ac:chgData name="Russell, Hugo" userId="f646f28c-d317-44c5-b997-407a9837a517" providerId="ADAL" clId="{E10C3075-81ED-4CB1-B550-0C157ABF4D3D}" dt="2022-01-19T08:55:28.917" v="292" actId="20577"/>
          <ac:spMkLst>
            <pc:docMk/>
            <pc:sldMk cId="4212419772" sldId="260"/>
            <ac:spMk id="2" creationId="{8B730781-32BD-407C-891E-4BCDF02B8D7D}"/>
          </ac:spMkLst>
        </pc:spChg>
        <pc:spChg chg="mod">
          <ac:chgData name="Russell, Hugo" userId="f646f28c-d317-44c5-b997-407a9837a517" providerId="ADAL" clId="{E10C3075-81ED-4CB1-B550-0C157ABF4D3D}" dt="2022-01-19T11:24:06.715" v="3051" actId="20577"/>
          <ac:spMkLst>
            <pc:docMk/>
            <pc:sldMk cId="4212419772" sldId="260"/>
            <ac:spMk id="3" creationId="{F3AA7C66-8B2E-4216-91B3-75E5932BF5C9}"/>
          </ac:spMkLst>
        </pc:spChg>
        <pc:spChg chg="add mod">
          <ac:chgData name="Russell, Hugo" userId="f646f28c-d317-44c5-b997-407a9837a517" providerId="ADAL" clId="{E10C3075-81ED-4CB1-B550-0C157ABF4D3D}" dt="2022-01-19T08:57:01.027" v="355" actId="164"/>
          <ac:spMkLst>
            <pc:docMk/>
            <pc:sldMk cId="4212419772" sldId="260"/>
            <ac:spMk id="6" creationId="{FF8E8E76-D5CD-403B-B499-0AE65D569135}"/>
          </ac:spMkLst>
        </pc:spChg>
        <pc:grpChg chg="add mod">
          <ac:chgData name="Russell, Hugo" userId="f646f28c-d317-44c5-b997-407a9837a517" providerId="ADAL" clId="{E10C3075-81ED-4CB1-B550-0C157ABF4D3D}" dt="2022-01-19T11:23:13.529" v="3007" actId="1037"/>
          <ac:grpSpMkLst>
            <pc:docMk/>
            <pc:sldMk cId="4212419772" sldId="260"/>
            <ac:grpSpMk id="7" creationId="{0DFD65B0-BBD3-47A2-B028-5FD4889DFD8B}"/>
          </ac:grpSpMkLst>
        </pc:grpChg>
        <pc:picChg chg="add mod">
          <ac:chgData name="Russell, Hugo" userId="f646f28c-d317-44c5-b997-407a9837a517" providerId="ADAL" clId="{E10C3075-81ED-4CB1-B550-0C157ABF4D3D}" dt="2022-01-19T11:24:14.940" v="3052" actId="14100"/>
          <ac:picMkLst>
            <pc:docMk/>
            <pc:sldMk cId="4212419772" sldId="260"/>
            <ac:picMk id="4" creationId="{F75C0DB8-D30B-4908-8997-5319CA8BBB64}"/>
          </ac:picMkLst>
        </pc:picChg>
        <pc:picChg chg="add mod">
          <ac:chgData name="Russell, Hugo" userId="f646f28c-d317-44c5-b997-407a9837a517" providerId="ADAL" clId="{E10C3075-81ED-4CB1-B550-0C157ABF4D3D}" dt="2022-01-19T08:57:01.027" v="355" actId="164"/>
          <ac:picMkLst>
            <pc:docMk/>
            <pc:sldMk cId="4212419772" sldId="260"/>
            <ac:picMk id="5" creationId="{0C84939B-64DD-48CB-98CE-A88A1300D485}"/>
          </ac:picMkLst>
        </pc:picChg>
        <pc:picChg chg="add mod">
          <ac:chgData name="Russell, Hugo" userId="f646f28c-d317-44c5-b997-407a9837a517" providerId="ADAL" clId="{E10C3075-81ED-4CB1-B550-0C157ABF4D3D}" dt="2022-01-19T11:23:18.223" v="3030" actId="1036"/>
          <ac:picMkLst>
            <pc:docMk/>
            <pc:sldMk cId="4212419772" sldId="260"/>
            <ac:picMk id="1025" creationId="{76CABBB9-6DDA-4769-A911-7DD3DEB7AB6D}"/>
          </ac:picMkLst>
        </pc:picChg>
        <pc:picChg chg="add mod">
          <ac:chgData name="Russell, Hugo" userId="f646f28c-d317-44c5-b997-407a9837a517" providerId="ADAL" clId="{E10C3075-81ED-4CB1-B550-0C157ABF4D3D}" dt="2022-01-19T11:16:46.636" v="2906" actId="1076"/>
          <ac:picMkLst>
            <pc:docMk/>
            <pc:sldMk cId="4212419772" sldId="260"/>
            <ac:picMk id="1026" creationId="{EC98CEA9-6C6C-4D9D-A371-7A8BDE3AE6C7}"/>
          </ac:picMkLst>
        </pc:picChg>
      </pc:sldChg>
      <pc:sldChg chg="addSp delSp modSp new mod modAnim">
        <pc:chgData name="Russell, Hugo" userId="f646f28c-d317-44c5-b997-407a9837a517" providerId="ADAL" clId="{E10C3075-81ED-4CB1-B550-0C157ABF4D3D}" dt="2022-01-19T09:34:54.879" v="972" actId="207"/>
        <pc:sldMkLst>
          <pc:docMk/>
          <pc:sldMk cId="4044258946" sldId="261"/>
        </pc:sldMkLst>
        <pc:spChg chg="mod">
          <ac:chgData name="Russell, Hugo" userId="f646f28c-d317-44c5-b997-407a9837a517" providerId="ADAL" clId="{E10C3075-81ED-4CB1-B550-0C157ABF4D3D}" dt="2022-01-19T09:22:16.986" v="779" actId="14100"/>
          <ac:spMkLst>
            <pc:docMk/>
            <pc:sldMk cId="4044258946" sldId="261"/>
            <ac:spMk id="2" creationId="{B15B609E-2D64-4627-9516-438AFBF2104E}"/>
          </ac:spMkLst>
        </pc:spChg>
        <pc:spChg chg="mod">
          <ac:chgData name="Russell, Hugo" userId="f646f28c-d317-44c5-b997-407a9837a517" providerId="ADAL" clId="{E10C3075-81ED-4CB1-B550-0C157ABF4D3D}" dt="2022-01-19T09:31:52.827" v="944" actId="1076"/>
          <ac:spMkLst>
            <pc:docMk/>
            <pc:sldMk cId="4044258946" sldId="261"/>
            <ac:spMk id="3" creationId="{A2376102-C4EE-4D83-98F8-CD037D78DD40}"/>
          </ac:spMkLst>
        </pc:spChg>
        <pc:spChg chg="add del mod">
          <ac:chgData name="Russell, Hugo" userId="f646f28c-d317-44c5-b997-407a9837a517" providerId="ADAL" clId="{E10C3075-81ED-4CB1-B550-0C157ABF4D3D}" dt="2022-01-19T09:25:39.514" v="805" actId="21"/>
          <ac:spMkLst>
            <pc:docMk/>
            <pc:sldMk cId="4044258946" sldId="261"/>
            <ac:spMk id="5" creationId="{61CC2D24-57CD-470B-B006-A65DD982DB55}"/>
          </ac:spMkLst>
        </pc:spChg>
        <pc:spChg chg="add mod">
          <ac:chgData name="Russell, Hugo" userId="f646f28c-d317-44c5-b997-407a9837a517" providerId="ADAL" clId="{E10C3075-81ED-4CB1-B550-0C157ABF4D3D}" dt="2022-01-19T09:34:54.879" v="972" actId="207"/>
          <ac:spMkLst>
            <pc:docMk/>
            <pc:sldMk cId="4044258946" sldId="261"/>
            <ac:spMk id="11" creationId="{F8E160E7-7387-402C-9615-538ABD535CFF}"/>
          </ac:spMkLst>
        </pc:spChg>
        <pc:picChg chg="add del">
          <ac:chgData name="Russell, Hugo" userId="f646f28c-d317-44c5-b997-407a9837a517" providerId="ADAL" clId="{E10C3075-81ED-4CB1-B550-0C157ABF4D3D}" dt="2022-01-19T09:22:03.801" v="776" actId="478"/>
          <ac:picMkLst>
            <pc:docMk/>
            <pc:sldMk cId="4044258946" sldId="261"/>
            <ac:picMk id="7" creationId="{BF62773A-6E95-4EA8-98AD-450D1F285D0D}"/>
          </ac:picMkLst>
        </pc:picChg>
        <pc:picChg chg="add mod ord modCrop">
          <ac:chgData name="Russell, Hugo" userId="f646f28c-d317-44c5-b997-407a9837a517" providerId="ADAL" clId="{E10C3075-81ED-4CB1-B550-0C157ABF4D3D}" dt="2022-01-19T09:25:29.570" v="804" actId="1037"/>
          <ac:picMkLst>
            <pc:docMk/>
            <pc:sldMk cId="4044258946" sldId="261"/>
            <ac:picMk id="9" creationId="{C5007048-A479-4673-9D8B-E44BF68D77C9}"/>
          </ac:picMkLst>
        </pc:picChg>
        <pc:picChg chg="add del mod">
          <ac:chgData name="Russell, Hugo" userId="f646f28c-d317-44c5-b997-407a9837a517" providerId="ADAL" clId="{E10C3075-81ED-4CB1-B550-0C157ABF4D3D}" dt="2022-01-19T09:25:39.514" v="805" actId="21"/>
          <ac:picMkLst>
            <pc:docMk/>
            <pc:sldMk cId="4044258946" sldId="261"/>
            <ac:picMk id="2050" creationId="{37E39065-6FB9-4033-90A7-4A2DBA27FCE4}"/>
          </ac:picMkLst>
        </pc:picChg>
      </pc:sldChg>
      <pc:sldChg chg="modSp new mod modAnim">
        <pc:chgData name="Russell, Hugo" userId="f646f28c-d317-44c5-b997-407a9837a517" providerId="ADAL" clId="{E10C3075-81ED-4CB1-B550-0C157ABF4D3D}" dt="2022-01-19T11:42:48.855" v="3335"/>
        <pc:sldMkLst>
          <pc:docMk/>
          <pc:sldMk cId="2231846846" sldId="262"/>
        </pc:sldMkLst>
        <pc:spChg chg="mod">
          <ac:chgData name="Russell, Hugo" userId="f646f28c-d317-44c5-b997-407a9837a517" providerId="ADAL" clId="{E10C3075-81ED-4CB1-B550-0C157ABF4D3D}" dt="2022-01-19T09:11:16.548" v="464" actId="20577"/>
          <ac:spMkLst>
            <pc:docMk/>
            <pc:sldMk cId="2231846846" sldId="262"/>
            <ac:spMk id="2" creationId="{20FDA430-857B-48A4-B30C-1F08DCF00DD1}"/>
          </ac:spMkLst>
        </pc:spChg>
        <pc:spChg chg="mod">
          <ac:chgData name="Russell, Hugo" userId="f646f28c-d317-44c5-b997-407a9837a517" providerId="ADAL" clId="{E10C3075-81ED-4CB1-B550-0C157ABF4D3D}" dt="2022-01-19T10:07:08.125" v="1919" actId="20577"/>
          <ac:spMkLst>
            <pc:docMk/>
            <pc:sldMk cId="2231846846" sldId="262"/>
            <ac:spMk id="3" creationId="{3442DE0D-B4BD-440B-A8BC-312CFFAE547D}"/>
          </ac:spMkLst>
        </pc:spChg>
      </pc:sldChg>
      <pc:sldChg chg="modSp new mod addAnim delAnim modAnim">
        <pc:chgData name="Russell, Hugo" userId="f646f28c-d317-44c5-b997-407a9837a517" providerId="ADAL" clId="{E10C3075-81ED-4CB1-B550-0C157ABF4D3D}" dt="2022-01-19T11:44:08.111" v="3363" actId="21"/>
        <pc:sldMkLst>
          <pc:docMk/>
          <pc:sldMk cId="1654887079" sldId="263"/>
        </pc:sldMkLst>
        <pc:spChg chg="mod">
          <ac:chgData name="Russell, Hugo" userId="f646f28c-d317-44c5-b997-407a9837a517" providerId="ADAL" clId="{E10C3075-81ED-4CB1-B550-0C157ABF4D3D}" dt="2022-01-19T10:28:17.413" v="2825" actId="20577"/>
          <ac:spMkLst>
            <pc:docMk/>
            <pc:sldMk cId="1654887079" sldId="263"/>
            <ac:spMk id="2" creationId="{6D3535D7-9DEB-4A32-B0D4-0BC4395C712E}"/>
          </ac:spMkLst>
        </pc:spChg>
        <pc:spChg chg="mod">
          <ac:chgData name="Russell, Hugo" userId="f646f28c-d317-44c5-b997-407a9837a517" providerId="ADAL" clId="{E10C3075-81ED-4CB1-B550-0C157ABF4D3D}" dt="2022-01-19T11:44:08.111" v="3363" actId="21"/>
          <ac:spMkLst>
            <pc:docMk/>
            <pc:sldMk cId="1654887079" sldId="263"/>
            <ac:spMk id="3" creationId="{14395CA2-71B7-449B-8580-50F34DFA2AC2}"/>
          </ac:spMkLst>
        </pc:spChg>
      </pc:sldChg>
      <pc:sldChg chg="modSp add del mod">
        <pc:chgData name="Russell, Hugo" userId="f646f28c-d317-44c5-b997-407a9837a517" providerId="ADAL" clId="{E10C3075-81ED-4CB1-B550-0C157ABF4D3D}" dt="2022-01-19T09:35:17.301" v="973" actId="47"/>
        <pc:sldMkLst>
          <pc:docMk/>
          <pc:sldMk cId="1459205999" sldId="264"/>
        </pc:sldMkLst>
        <pc:spChg chg="mod">
          <ac:chgData name="Russell, Hugo" userId="f646f28c-d317-44c5-b997-407a9837a517" providerId="ADAL" clId="{E10C3075-81ED-4CB1-B550-0C157ABF4D3D}" dt="2022-01-19T09:31:08.845" v="938" actId="207"/>
          <ac:spMkLst>
            <pc:docMk/>
            <pc:sldMk cId="1459205999" sldId="264"/>
            <ac:spMk id="3" creationId="{A2376102-C4EE-4D83-98F8-CD037D78DD40}"/>
          </ac:spMkLst>
        </pc:spChg>
      </pc:sldChg>
      <pc:sldChg chg="modSp new mod modAnim">
        <pc:chgData name="Russell, Hugo" userId="f646f28c-d317-44c5-b997-407a9837a517" providerId="ADAL" clId="{E10C3075-81ED-4CB1-B550-0C157ABF4D3D}" dt="2022-01-19T12:07:30.484" v="3954"/>
        <pc:sldMkLst>
          <pc:docMk/>
          <pc:sldMk cId="2097931477" sldId="264"/>
        </pc:sldMkLst>
        <pc:spChg chg="mod">
          <ac:chgData name="Russell, Hugo" userId="f646f28c-d317-44c5-b997-407a9837a517" providerId="ADAL" clId="{E10C3075-81ED-4CB1-B550-0C157ABF4D3D}" dt="2022-01-19T11:44:15.571" v="3369" actId="20577"/>
          <ac:spMkLst>
            <pc:docMk/>
            <pc:sldMk cId="2097931477" sldId="264"/>
            <ac:spMk id="2" creationId="{F3139A71-EAAD-4269-92B9-2557C133BF9B}"/>
          </ac:spMkLst>
        </pc:spChg>
        <pc:spChg chg="mod">
          <ac:chgData name="Russell, Hugo" userId="f646f28c-d317-44c5-b997-407a9837a517" providerId="ADAL" clId="{E10C3075-81ED-4CB1-B550-0C157ABF4D3D}" dt="2022-01-19T11:59:15.688" v="3739" actId="20577"/>
          <ac:spMkLst>
            <pc:docMk/>
            <pc:sldMk cId="2097931477" sldId="264"/>
            <ac:spMk id="3" creationId="{9C8BD859-6FE9-41EC-BDC6-C8B7C883137D}"/>
          </ac:spMkLst>
        </pc:spChg>
      </pc:sldChg>
      <pc:sldChg chg="modSp new mod modAnim">
        <pc:chgData name="Russell, Hugo" userId="f646f28c-d317-44c5-b997-407a9837a517" providerId="ADAL" clId="{E10C3075-81ED-4CB1-B550-0C157ABF4D3D}" dt="2022-01-19T11:42:20.636" v="3331" actId="1076"/>
        <pc:sldMkLst>
          <pc:docMk/>
          <pc:sldMk cId="3557606259" sldId="265"/>
        </pc:sldMkLst>
        <pc:spChg chg="mod">
          <ac:chgData name="Russell, Hugo" userId="f646f28c-d317-44c5-b997-407a9837a517" providerId="ADAL" clId="{E10C3075-81ED-4CB1-B550-0C157ABF4D3D}" dt="2022-01-19T11:36:40.364" v="3254" actId="20577"/>
          <ac:spMkLst>
            <pc:docMk/>
            <pc:sldMk cId="3557606259" sldId="265"/>
            <ac:spMk id="2" creationId="{FF6EE8F5-4175-46CA-B746-E6132E04F083}"/>
          </ac:spMkLst>
        </pc:spChg>
        <pc:spChg chg="mod">
          <ac:chgData name="Russell, Hugo" userId="f646f28c-d317-44c5-b997-407a9837a517" providerId="ADAL" clId="{E10C3075-81ED-4CB1-B550-0C157ABF4D3D}" dt="2022-01-19T11:42:20.636" v="3331" actId="1076"/>
          <ac:spMkLst>
            <pc:docMk/>
            <pc:sldMk cId="3557606259" sldId="265"/>
            <ac:spMk id="3" creationId="{74CC3772-5EF2-4F6E-8907-33B6AFF4919A}"/>
          </ac:spMkLst>
        </pc:spChg>
      </pc:sldChg>
      <pc:sldMasterChg chg="modSldLayout">
        <pc:chgData name="Russell, Hugo" userId="f646f28c-d317-44c5-b997-407a9837a517" providerId="ADAL" clId="{E10C3075-81ED-4CB1-B550-0C157ABF4D3D}" dt="2022-01-19T09:39:50.212" v="1033" actId="404"/>
        <pc:sldMasterMkLst>
          <pc:docMk/>
          <pc:sldMasterMk cId="1059687164" sldId="2147483648"/>
        </pc:sldMasterMkLst>
        <pc:sldLayoutChg chg="addSp modSp mod">
          <pc:chgData name="Russell, Hugo" userId="f646f28c-d317-44c5-b997-407a9837a517" providerId="ADAL" clId="{E10C3075-81ED-4CB1-B550-0C157ABF4D3D}" dt="2022-01-18T21:17:25.832" v="37" actId="1076"/>
          <pc:sldLayoutMkLst>
            <pc:docMk/>
            <pc:sldMasterMk cId="1059687164" sldId="2147483648"/>
            <pc:sldLayoutMk cId="3873774286" sldId="2147483649"/>
          </pc:sldLayoutMkLst>
          <pc:spChg chg="mod">
            <ac:chgData name="Russell, Hugo" userId="f646f28c-d317-44c5-b997-407a9837a517" providerId="ADAL" clId="{E10C3075-81ED-4CB1-B550-0C157ABF4D3D}" dt="2022-01-18T21:15:40.702" v="19" actId="1076"/>
            <ac:spMkLst>
              <pc:docMk/>
              <pc:sldMasterMk cId="1059687164" sldId="2147483648"/>
              <pc:sldLayoutMk cId="3873774286" sldId="2147483649"/>
              <ac:spMk id="2" creationId="{712AC7F2-F12C-423B-AF9A-8E2E94C29664}"/>
            </ac:spMkLst>
          </pc:spChg>
          <pc:spChg chg="mod">
            <ac:chgData name="Russell, Hugo" userId="f646f28c-d317-44c5-b997-407a9837a517" providerId="ADAL" clId="{E10C3075-81ED-4CB1-B550-0C157ABF4D3D}" dt="2022-01-18T21:15:40.702" v="19" actId="1076"/>
            <ac:spMkLst>
              <pc:docMk/>
              <pc:sldMasterMk cId="1059687164" sldId="2147483648"/>
              <pc:sldLayoutMk cId="3873774286" sldId="2147483649"/>
              <ac:spMk id="3" creationId="{4F5F747A-3C27-4005-B7B6-D152488614A5}"/>
            </ac:spMkLst>
          </pc:spChg>
          <pc:spChg chg="mod">
            <ac:chgData name="Russell, Hugo" userId="f646f28c-d317-44c5-b997-407a9837a517" providerId="ADAL" clId="{E10C3075-81ED-4CB1-B550-0C157ABF4D3D}" dt="2022-01-18T21:12:59.531" v="4" actId="1076"/>
            <ac:spMkLst>
              <pc:docMk/>
              <pc:sldMasterMk cId="1059687164" sldId="2147483648"/>
              <pc:sldLayoutMk cId="3873774286" sldId="2147483649"/>
              <ac:spMk id="4" creationId="{2865326E-7157-4794-9E3D-BE3522633135}"/>
            </ac:spMkLst>
          </pc:spChg>
          <pc:spChg chg="mod">
            <ac:chgData name="Russell, Hugo" userId="f646f28c-d317-44c5-b997-407a9837a517" providerId="ADAL" clId="{E10C3075-81ED-4CB1-B550-0C157ABF4D3D}" dt="2022-01-18T21:12:59.531" v="4" actId="1076"/>
            <ac:spMkLst>
              <pc:docMk/>
              <pc:sldMasterMk cId="1059687164" sldId="2147483648"/>
              <pc:sldLayoutMk cId="3873774286" sldId="2147483649"/>
              <ac:spMk id="5" creationId="{F4C2B600-0574-4B68-9164-31DE93B338E6}"/>
            </ac:spMkLst>
          </pc:spChg>
          <pc:spChg chg="mod">
            <ac:chgData name="Russell, Hugo" userId="f646f28c-d317-44c5-b997-407a9837a517" providerId="ADAL" clId="{E10C3075-81ED-4CB1-B550-0C157ABF4D3D}" dt="2022-01-18T21:12:59.531" v="4" actId="1076"/>
            <ac:spMkLst>
              <pc:docMk/>
              <pc:sldMasterMk cId="1059687164" sldId="2147483648"/>
              <pc:sldLayoutMk cId="3873774286" sldId="2147483649"/>
              <ac:spMk id="6" creationId="{6BDDE196-B1BF-44E2-B380-69DFBB685856}"/>
            </ac:spMkLst>
          </pc:spChg>
          <pc:picChg chg="add mod">
            <ac:chgData name="Russell, Hugo" userId="f646f28c-d317-44c5-b997-407a9837a517" providerId="ADAL" clId="{E10C3075-81ED-4CB1-B550-0C157ABF4D3D}" dt="2022-01-18T21:17:25.832" v="37" actId="1076"/>
            <ac:picMkLst>
              <pc:docMk/>
              <pc:sldMasterMk cId="1059687164" sldId="2147483648"/>
              <pc:sldLayoutMk cId="3873774286" sldId="2147483649"/>
              <ac:picMk id="8" creationId="{F49641FD-8669-49EA-8BDD-DAE18184D77C}"/>
            </ac:picMkLst>
          </pc:picChg>
          <pc:picChg chg="add mod ord modCrop">
            <ac:chgData name="Russell, Hugo" userId="f646f28c-d317-44c5-b997-407a9837a517" providerId="ADAL" clId="{E10C3075-81ED-4CB1-B550-0C157ABF4D3D}" dt="2022-01-18T21:14:55.880" v="13" actId="167"/>
            <ac:picMkLst>
              <pc:docMk/>
              <pc:sldMasterMk cId="1059687164" sldId="2147483648"/>
              <pc:sldLayoutMk cId="3873774286" sldId="2147483649"/>
              <ac:picMk id="10" creationId="{8603147C-C1BB-459E-A2B8-FB07DC336B12}"/>
            </ac:picMkLst>
          </pc:picChg>
          <pc:picChg chg="add mod">
            <ac:chgData name="Russell, Hugo" userId="f646f28c-d317-44c5-b997-407a9837a517" providerId="ADAL" clId="{E10C3075-81ED-4CB1-B550-0C157ABF4D3D}" dt="2022-01-18T21:15:23.850" v="17" actId="14100"/>
            <ac:picMkLst>
              <pc:docMk/>
              <pc:sldMasterMk cId="1059687164" sldId="2147483648"/>
              <pc:sldLayoutMk cId="3873774286" sldId="2147483649"/>
              <ac:picMk id="12" creationId="{A4DA82E2-5B54-42EE-A34A-474D8DE37335}"/>
            </ac:picMkLst>
          </pc:picChg>
        </pc:sldLayoutChg>
        <pc:sldLayoutChg chg="addSp delSp modSp mod">
          <pc:chgData name="Russell, Hugo" userId="f646f28c-d317-44c5-b997-407a9837a517" providerId="ADAL" clId="{E10C3075-81ED-4CB1-B550-0C157ABF4D3D}" dt="2022-01-19T09:39:50.212" v="1033" actId="404"/>
          <pc:sldLayoutMkLst>
            <pc:docMk/>
            <pc:sldMasterMk cId="1059687164" sldId="2147483648"/>
            <pc:sldLayoutMk cId="2222145847" sldId="2147483650"/>
          </pc:sldLayoutMkLst>
          <pc:spChg chg="mod">
            <ac:chgData name="Russell, Hugo" userId="f646f28c-d317-44c5-b997-407a9837a517" providerId="ADAL" clId="{E10C3075-81ED-4CB1-B550-0C157ABF4D3D}" dt="2022-01-18T21:16:37.557" v="27" actId="1076"/>
            <ac:spMkLst>
              <pc:docMk/>
              <pc:sldMasterMk cId="1059687164" sldId="2147483648"/>
              <pc:sldLayoutMk cId="2222145847" sldId="2147483650"/>
              <ac:spMk id="3" creationId="{2652EE72-24BA-4E6B-A8C2-15D279808A6D}"/>
            </ac:spMkLst>
          </pc:spChg>
          <pc:spChg chg="add mod">
            <ac:chgData name="Russell, Hugo" userId="f646f28c-d317-44c5-b997-407a9837a517" providerId="ADAL" clId="{E10C3075-81ED-4CB1-B550-0C157ABF4D3D}" dt="2022-01-19T09:39:50.212" v="1033" actId="404"/>
            <ac:spMkLst>
              <pc:docMk/>
              <pc:sldMasterMk cId="1059687164" sldId="2147483648"/>
              <pc:sldLayoutMk cId="2222145847" sldId="2147483650"/>
              <ac:spMk id="4" creationId="{1D3C3243-F287-4D69-8C82-D5A38F1F4FEB}"/>
            </ac:spMkLst>
          </pc:spChg>
          <pc:spChg chg="del">
            <ac:chgData name="Russell, Hugo" userId="f646f28c-d317-44c5-b997-407a9837a517" providerId="ADAL" clId="{E10C3075-81ED-4CB1-B550-0C157ABF4D3D}" dt="2022-01-18T21:16:33.236" v="25" actId="478"/>
            <ac:spMkLst>
              <pc:docMk/>
              <pc:sldMasterMk cId="1059687164" sldId="2147483648"/>
              <pc:sldLayoutMk cId="2222145847" sldId="2147483650"/>
              <ac:spMk id="4" creationId="{AD5D02FB-2FE0-41CD-A353-F0839EBA9458}"/>
            </ac:spMkLst>
          </pc:spChg>
          <pc:spChg chg="del">
            <ac:chgData name="Russell, Hugo" userId="f646f28c-d317-44c5-b997-407a9837a517" providerId="ADAL" clId="{E10C3075-81ED-4CB1-B550-0C157ABF4D3D}" dt="2022-01-18T21:16:33.236" v="25" actId="478"/>
            <ac:spMkLst>
              <pc:docMk/>
              <pc:sldMasterMk cId="1059687164" sldId="2147483648"/>
              <pc:sldLayoutMk cId="2222145847" sldId="2147483650"/>
              <ac:spMk id="5" creationId="{5CA18B18-9D0C-45DE-BA3B-B6F09C5B1016}"/>
            </ac:spMkLst>
          </pc:spChg>
          <pc:spChg chg="del">
            <ac:chgData name="Russell, Hugo" userId="f646f28c-d317-44c5-b997-407a9837a517" providerId="ADAL" clId="{E10C3075-81ED-4CB1-B550-0C157ABF4D3D}" dt="2022-01-18T21:16:33.236" v="25" actId="478"/>
            <ac:spMkLst>
              <pc:docMk/>
              <pc:sldMasterMk cId="1059687164" sldId="2147483648"/>
              <pc:sldLayoutMk cId="2222145847" sldId="2147483650"/>
              <ac:spMk id="6" creationId="{B61C27C1-99A4-4CF3-A0C3-07A08559E254}"/>
            </ac:spMkLst>
          </pc:spChg>
          <pc:picChg chg="add mod ord">
            <ac:chgData name="Russell, Hugo" userId="f646f28c-d317-44c5-b997-407a9837a517" providerId="ADAL" clId="{E10C3075-81ED-4CB1-B550-0C157ABF4D3D}" dt="2022-01-18T21:16:16.051" v="23" actId="14100"/>
            <ac:picMkLst>
              <pc:docMk/>
              <pc:sldMasterMk cId="1059687164" sldId="2147483648"/>
              <pc:sldLayoutMk cId="2222145847" sldId="2147483650"/>
              <ac:picMk id="7" creationId="{BDD74DBF-0262-46EA-9D04-1C47F601720B}"/>
            </ac:picMkLst>
          </pc:picChg>
          <pc:picChg chg="add mod ord">
            <ac:chgData name="Russell, Hugo" userId="f646f28c-d317-44c5-b997-407a9837a517" providerId="ADAL" clId="{E10C3075-81ED-4CB1-B550-0C157ABF4D3D}" dt="2022-01-18T21:17:13.067" v="33" actId="1076"/>
            <ac:picMkLst>
              <pc:docMk/>
              <pc:sldMasterMk cId="1059687164" sldId="2147483648"/>
              <pc:sldLayoutMk cId="2222145847" sldId="2147483650"/>
              <ac:picMk id="8" creationId="{C0B1B93E-D771-48FE-A75B-B48FD1F9C62C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03147C-C1BB-459E-A2B8-FB07DC336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3722" y="829"/>
            <a:ext cx="4028278" cy="4890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AC7F2-F12C-423B-AF9A-8E2E94C29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2011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F747A-3C27-4005-B7B6-D15248861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385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5326E-7157-4794-9E3D-BE352263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523" y="5764558"/>
            <a:ext cx="2743200" cy="365125"/>
          </a:xfrm>
        </p:spPr>
        <p:txBody>
          <a:bodyPr/>
          <a:lstStyle/>
          <a:p>
            <a:fld id="{317A5FDB-A86E-489C-8712-DFAD95229467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2B600-0574-4B68-9164-31DE93B3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7923" y="5764558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DE196-B1BF-44E2-B380-69DFBB68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923" y="5764558"/>
            <a:ext cx="2743200" cy="365125"/>
          </a:xfrm>
        </p:spPr>
        <p:txBody>
          <a:bodyPr/>
          <a:lstStyle/>
          <a:p>
            <a:fld id="{FF27F7E2-1BAF-4E91-A2BB-B244B7DE580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641FD-8669-49EA-8BDD-DAE18184D7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3" y="6129683"/>
            <a:ext cx="10802230" cy="64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DA82E2-5B54-42EE-A34A-474D8DE373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4" y="92997"/>
            <a:ext cx="3201399" cy="15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7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2FDF-FFA8-4B1B-9785-4E82BDC6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3243A-A29C-457B-8285-55059CD79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4A91-4388-4A7D-BA65-FDFD99A7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5FDB-A86E-489C-8712-DFAD95229467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AFB8-9831-407C-A746-0BE84F20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B1E5C-93D6-4039-8B68-C5D3D9C8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F7E2-1BAF-4E91-A2BB-B244B7DE5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53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E1025-6CAE-482D-94C7-CA819513A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DB2F0-B031-40DD-9DFC-FA12C99DC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93B6F-88EB-4A56-AF9F-02C35FFE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5FDB-A86E-489C-8712-DFAD95229467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FE469-606F-494F-A890-77E4A7E7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39CB7-8ADF-4671-A3EF-ABC30E3A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F7E2-1BAF-4E91-A2BB-B244B7DE5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D74DBF-0262-46EA-9D04-1C47F6017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8062" y="829"/>
            <a:ext cx="2203937" cy="2675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1B93E-D771-48FE-A75B-B48FD1F9C6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963"/>
            <a:ext cx="10202106" cy="61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22C45-9F18-40EF-A384-B148BEE4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EE72-24BA-4E6B-A8C2-15D279808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C3243-F287-4D69-8C82-D5A38F1F4FEB}"/>
              </a:ext>
            </a:extLst>
          </p:cNvPr>
          <p:cNvSpPr/>
          <p:nvPr userDrawn="1"/>
        </p:nvSpPr>
        <p:spPr>
          <a:xfrm rot="16200000">
            <a:off x="10156998" y="4152824"/>
            <a:ext cx="33169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DRAFT </a:t>
            </a:r>
            <a:r>
              <a:rPr lang="en-U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2022-01-19</a:t>
            </a:r>
            <a:endParaRPr lang="en-US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14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6C3F-0DBA-4AC7-A1AC-D9DF5AB9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DB364-F71A-49E5-9511-F8F84210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C7C8A-EDC8-4D77-B0B4-0B4D9FBFD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5FDB-A86E-489C-8712-DFAD95229467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013B8-EF4C-46CB-B5B1-64FD2CF7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A2AB7-6D42-4802-B166-9ECDB03E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F7E2-1BAF-4E91-A2BB-B244B7DE5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7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5240-5612-4B98-B121-E6702B61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C429-25F1-4F46-B559-483363EB5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04CD5-A705-40D5-95A3-271E7F65A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C830E-73CB-492A-ABD3-B26F60A2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5FDB-A86E-489C-8712-DFAD95229467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F4E16-65F6-444B-82B2-754A537A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C5877-EB75-4B4A-8257-6ED7C3D3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F7E2-1BAF-4E91-A2BB-B244B7DE5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21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41A0-D308-4DE9-8227-D4214BB8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A90FA-1481-4AB7-B668-65302EF81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00E4E-FFD6-40D9-8FD6-1A5A3697E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BBD04-3E25-4FF4-84AF-8822514BF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7871C-DD57-4226-BB9F-36414C93B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3D4FA-B162-458F-9274-CC579518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5FDB-A86E-489C-8712-DFAD95229467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B56D0-71EC-4054-A52D-0521F022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F8F35-4D04-4655-B1FE-25671B7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F7E2-1BAF-4E91-A2BB-B244B7DE5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08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0859-F4A8-4AD1-A521-4D30C5B4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9F54E-212B-476A-BAEF-C69B46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5FDB-A86E-489C-8712-DFAD95229467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11BA8-CF81-4961-B5D2-F3349F73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AE571-0A8D-4F36-BDD1-934D30FF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F7E2-1BAF-4E91-A2BB-B244B7DE5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6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7868D-4DE2-480E-B81C-A36C9B17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5FDB-A86E-489C-8712-DFAD95229467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870DF-52B9-40AC-8073-F5BDE39E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52E38-9C3A-4E93-A6FB-F3B3F563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F7E2-1BAF-4E91-A2BB-B244B7DE5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0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3B95-CC4C-43C4-93A7-02100C62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281BE-8298-4352-9822-AD7F21B2D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93B00-3F0C-4E64-B660-9A270AF86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3F528-DCB5-4F21-AF9F-9E9E81CF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5FDB-A86E-489C-8712-DFAD95229467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3581D-F308-4B0E-A914-F9C041F1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5AC38-7BA3-4E97-9E14-9492F895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F7E2-1BAF-4E91-A2BB-B244B7DE5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5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22FD-F238-4BFA-B49D-A6459BC1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B9680-B2AA-4195-A255-9017FCFAE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36B43-4490-4C10-905E-ED0560964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DBB92-357B-458D-A3EA-0E816962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5FDB-A86E-489C-8712-DFAD95229467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5D9E3-EB22-4B9A-BB2F-1505AB0A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DCF9-B4A2-43C6-9C38-6F3D82EE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F7E2-1BAF-4E91-A2BB-B244B7DE5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3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998CF-D62D-48D6-9B3A-EA8EB116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9166D-C7A4-4D71-98FB-185501514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2762A-CBCC-4DC0-A4EB-DF62902C3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5FDB-A86E-489C-8712-DFAD95229467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6A2D0-1EAB-4594-9CA8-D57377533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83F4F-D82C-409E-851D-E0D045BB3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F7E2-1BAF-4E91-A2BB-B244B7DE5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8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business-functions/mckinsey-design/our-insights/a-design-led-approach-to-embracing-an-ecosystem-strategy" TargetMode="External"/><Relationship Id="rId2" Type="http://schemas.openxmlformats.org/officeDocument/2006/relationships/hyperlink" Target="https://www.gov.uk/government/publications/national-cyber-strategy-2022/national-cyber-security-strategy-202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rategytools.io/strategy-tools/ecosystem-map/" TargetMode="External"/><Relationship Id="rId4" Type="http://schemas.openxmlformats.org/officeDocument/2006/relationships/hyperlink" Target="https://www.boardofinnovation.com/tools/ecosystem-mappi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50A6-70F9-4772-AFE4-DED4A5BBA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1388" y="2221324"/>
            <a:ext cx="6469224" cy="1909763"/>
          </a:xfrm>
        </p:spPr>
        <p:txBody>
          <a:bodyPr>
            <a:normAutofit fontScale="90000"/>
          </a:bodyPr>
          <a:lstStyle/>
          <a:p>
            <a:r>
              <a:rPr lang="en-GB" dirty="0"/>
              <a:t>West Midlands </a:t>
            </a:r>
            <a:br>
              <a:rPr lang="en-GB" dirty="0"/>
            </a:br>
            <a:r>
              <a:rPr lang="en-GB" dirty="0"/>
              <a:t>Cyber Ecosystem (WMCE)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D1535-6CE9-4B44-B2A0-C7EF265B9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804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Proposal for a West Midlands focused cyber interest group</a:t>
            </a:r>
          </a:p>
          <a:p>
            <a:r>
              <a:rPr lang="en-GB" dirty="0"/>
              <a:t>A Pillar 1 driven response to the National Cyber Strategy</a:t>
            </a:r>
          </a:p>
          <a:p>
            <a:r>
              <a:rPr lang="en-GB" sz="2000" dirty="0"/>
              <a:t>Hugo Russell, Project Manager, Cyber Quarter</a:t>
            </a:r>
          </a:p>
          <a:p>
            <a:r>
              <a:rPr lang="en-GB" sz="2000" dirty="0"/>
              <a:t> 19 January 2022</a:t>
            </a:r>
          </a:p>
        </p:txBody>
      </p:sp>
    </p:spTree>
    <p:extLst>
      <p:ext uri="{BB962C8B-B14F-4D97-AF65-F5344CB8AC3E}">
        <p14:creationId xmlns:p14="http://schemas.microsoft.com/office/powerpoint/2010/main" val="6405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6915-7196-4798-A679-ECC0A687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59C1-CB22-45A1-82E4-E4F62A190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0453" cy="4351338"/>
          </a:xfrm>
        </p:spPr>
        <p:txBody>
          <a:bodyPr>
            <a:normAutofit/>
          </a:bodyPr>
          <a:lstStyle/>
          <a:p>
            <a:r>
              <a:rPr lang="en-GB" dirty="0"/>
              <a:t>National Cyber Strategy 2022</a:t>
            </a:r>
          </a:p>
          <a:p>
            <a:pPr marL="457200" lvl="1" indent="0">
              <a:buNone/>
            </a:pPr>
            <a:r>
              <a:rPr lang="en-GB" sz="1400" dirty="0">
                <a:hlinkClick r:id="rId2"/>
              </a:rPr>
              <a:t>https://www.gov.uk/government/publications/national-cyber-strategy-2022/national-cyber-security-strategy-2022</a:t>
            </a:r>
            <a:r>
              <a:rPr lang="en-GB" sz="1400" dirty="0"/>
              <a:t> </a:t>
            </a:r>
            <a:endParaRPr lang="en-GB" dirty="0"/>
          </a:p>
          <a:p>
            <a:r>
              <a:rPr lang="en-GB" dirty="0"/>
              <a:t>A design-led approach to embracing an ecosystem strategy</a:t>
            </a:r>
          </a:p>
          <a:p>
            <a:pPr marL="457200" lvl="1" indent="0">
              <a:buNone/>
            </a:pPr>
            <a:r>
              <a:rPr lang="en-GB" sz="1400" dirty="0">
                <a:hlinkClick r:id="rId3"/>
              </a:rPr>
              <a:t>https://www.mckinsey.com/business-functions/mckinsey-design/our-insights/a-design-led-approach-to-embracing-an-ecosystem-strategy</a:t>
            </a:r>
            <a:endParaRPr lang="en-GB" dirty="0"/>
          </a:p>
          <a:p>
            <a:r>
              <a:rPr lang="en-GB" dirty="0"/>
              <a:t>Ecosystem Mapping</a:t>
            </a:r>
          </a:p>
          <a:p>
            <a:pPr marL="457200" lvl="1" indent="0">
              <a:buNone/>
            </a:pPr>
            <a:r>
              <a:rPr lang="en-GB" sz="1800" dirty="0">
                <a:hlinkClick r:id="rId4"/>
              </a:rPr>
              <a:t>https://www.boardofinnovation.com/tools/ecosystem-mapping/</a:t>
            </a:r>
            <a:endParaRPr lang="en-GB" sz="1800" dirty="0"/>
          </a:p>
          <a:p>
            <a:pPr marL="457200" lvl="1" indent="0">
              <a:buNone/>
            </a:pPr>
            <a:r>
              <a:rPr lang="en-GB" sz="1800" dirty="0">
                <a:hlinkClick r:id="rId5"/>
              </a:rPr>
              <a:t>https://www.strategytools.io/strategy-tools/</a:t>
            </a:r>
            <a:r>
              <a:rPr lang="en-GB" sz="1800">
                <a:hlinkClick r:id="rId5"/>
              </a:rPr>
              <a:t>ecosystem-map/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40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E74C-6FE2-4B49-9B3F-14716C37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54CAB-D2B8-451C-8BCA-ECCD3946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95727" cy="4351338"/>
          </a:xfrm>
        </p:spPr>
        <p:txBody>
          <a:bodyPr/>
          <a:lstStyle/>
          <a:p>
            <a:r>
              <a:rPr lang="en-GB" dirty="0"/>
              <a:t>Context: 5 Pillars</a:t>
            </a:r>
          </a:p>
          <a:p>
            <a:r>
              <a:rPr lang="en-GB" dirty="0"/>
              <a:t>Pillar 1: Cyber Ecosystem Objectives</a:t>
            </a:r>
          </a:p>
          <a:p>
            <a:r>
              <a:rPr lang="en-GB" dirty="0"/>
              <a:t>Aim | Vision | Mission</a:t>
            </a:r>
          </a:p>
          <a:p>
            <a:r>
              <a:rPr lang="en-GB" dirty="0"/>
              <a:t>Objectives</a:t>
            </a:r>
          </a:p>
          <a:p>
            <a:r>
              <a:rPr lang="en-GB" dirty="0"/>
              <a:t>Situation</a:t>
            </a:r>
          </a:p>
          <a:p>
            <a:r>
              <a:rPr lang="en-GB" dirty="0"/>
              <a:t>Resources</a:t>
            </a:r>
          </a:p>
          <a:p>
            <a:r>
              <a:rPr lang="en-GB" dirty="0"/>
              <a:t>Tactics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500FB9-1C4D-4023-904A-E5A7B81F0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9910" y="1922283"/>
            <a:ext cx="1939991" cy="274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E8F5-4175-46CA-B746-E6132E04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Cyber Strategy: 5 Pillars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3772-5EF2-4F6E-8907-33B6AFF49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926"/>
            <a:ext cx="10515600" cy="4050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 i="0" u="none" strike="noStrike" baseline="0" dirty="0">
                <a:solidFill>
                  <a:srgbClr val="474746"/>
                </a:solidFill>
                <a:latin typeface="HelveticaNeueLT Pro 65 Md"/>
              </a:rPr>
              <a:t>Pillar 1: </a:t>
            </a:r>
            <a:r>
              <a:rPr lang="en-GB" sz="1800" b="0" i="0" u="none" strike="noStrike" baseline="0" dirty="0">
                <a:solidFill>
                  <a:srgbClr val="474746"/>
                </a:solidFill>
                <a:latin typeface="HelveticaNeueLT Pro 65 Md"/>
              </a:rPr>
              <a:t>Strengthening the UK </a:t>
            </a:r>
            <a:r>
              <a:rPr lang="en-GB" sz="1800" i="0" u="none" strike="noStrike" baseline="0" dirty="0">
                <a:solidFill>
                  <a:srgbClr val="474746"/>
                </a:solidFill>
                <a:latin typeface="HelveticaNeueLT Pro 65 Md"/>
              </a:rPr>
              <a:t>cyber ecosystem</a:t>
            </a:r>
            <a:r>
              <a:rPr lang="en-GB" sz="1800" b="0" i="0" u="none" strike="noStrike" baseline="0" dirty="0">
                <a:solidFill>
                  <a:srgbClr val="474746"/>
                </a:solidFill>
                <a:latin typeface="HelveticaNeueLT Pro 45 Lt"/>
              </a:rPr>
              <a:t>, investing in our people and skills and deepening the partnership between government, academia and industry </a:t>
            </a:r>
          </a:p>
          <a:p>
            <a:pPr marL="0" indent="0">
              <a:buNone/>
            </a:pPr>
            <a:r>
              <a:rPr lang="en-GB" sz="2400" b="0" i="0" u="none" strike="noStrike" baseline="0" dirty="0">
                <a:solidFill>
                  <a:srgbClr val="474746"/>
                </a:solidFill>
                <a:latin typeface="HelveticaNeueLT Pro 65 Md"/>
              </a:rPr>
              <a:t>Pillar 2: </a:t>
            </a:r>
            <a:r>
              <a:rPr lang="en-GB" sz="1800" b="0" i="0" u="none" strike="noStrike" baseline="0" dirty="0">
                <a:solidFill>
                  <a:srgbClr val="474746"/>
                </a:solidFill>
                <a:latin typeface="HelveticaNeueLT Pro 65 Md"/>
              </a:rPr>
              <a:t>Building a resilient and prosperous digital UK</a:t>
            </a:r>
            <a:r>
              <a:rPr lang="en-GB" sz="1800" b="0" i="0" u="none" strike="noStrike" baseline="0" dirty="0">
                <a:solidFill>
                  <a:srgbClr val="474746"/>
                </a:solidFill>
                <a:latin typeface="HelveticaNeueLT Pro 45 Lt"/>
              </a:rPr>
              <a:t>, reducing cyber risks so businesses can maximise the economic benefits of digital technology and citizens are more secure online and confident that their data is protected </a:t>
            </a:r>
          </a:p>
          <a:p>
            <a:pPr marL="0" indent="0">
              <a:buNone/>
            </a:pPr>
            <a:r>
              <a:rPr lang="en-GB" sz="2400" b="0" i="0" u="none" strike="noStrike" baseline="0" dirty="0">
                <a:solidFill>
                  <a:srgbClr val="474746"/>
                </a:solidFill>
                <a:latin typeface="HelveticaNeueLT Pro 65 Md"/>
              </a:rPr>
              <a:t>Pillar 3: </a:t>
            </a:r>
            <a:r>
              <a:rPr lang="en-GB" sz="1800" b="0" i="0" u="none" strike="noStrike" baseline="0" dirty="0">
                <a:solidFill>
                  <a:srgbClr val="474746"/>
                </a:solidFill>
                <a:latin typeface="HelveticaNeueLT Pro 65 Md"/>
              </a:rPr>
              <a:t>Taking the lead in the technologies vital to cyber power, </a:t>
            </a:r>
            <a:r>
              <a:rPr lang="en-GB" sz="1800" b="0" i="0" u="none" strike="noStrike" baseline="0" dirty="0">
                <a:solidFill>
                  <a:srgbClr val="474746"/>
                </a:solidFill>
                <a:latin typeface="HelveticaNeueLT Pro 45 Lt"/>
              </a:rPr>
              <a:t>building our industrial capability and developing frameworks to secure future technologies</a:t>
            </a:r>
            <a:endParaRPr lang="en-GB" sz="1800" b="0" i="0" u="none" strike="noStrike" baseline="0" dirty="0">
              <a:solidFill>
                <a:srgbClr val="000000"/>
              </a:solidFill>
              <a:latin typeface="HelveticaNeueLT Pro 65 Md"/>
            </a:endParaRPr>
          </a:p>
          <a:p>
            <a:pPr marL="0" indent="0">
              <a:buNone/>
            </a:pPr>
            <a:r>
              <a:rPr lang="en-GB" sz="2400" b="0" i="0" u="none" strike="noStrike" baseline="0" dirty="0">
                <a:solidFill>
                  <a:srgbClr val="474746"/>
                </a:solidFill>
                <a:latin typeface="HelveticaNeueLT Pro 65 Md"/>
              </a:rPr>
              <a:t>Pillar 4: </a:t>
            </a:r>
            <a:r>
              <a:rPr lang="en-GB" sz="1800" b="0" i="0" u="none" strike="noStrike" baseline="0" dirty="0">
                <a:solidFill>
                  <a:srgbClr val="474746"/>
                </a:solidFill>
                <a:latin typeface="HelveticaNeueLT Pro 65 Md"/>
              </a:rPr>
              <a:t>Advancing UK global leadership and influence for a more secure, prosperous and open international order</a:t>
            </a:r>
            <a:r>
              <a:rPr lang="en-GB" sz="1800" b="0" i="0" u="none" strike="noStrike" baseline="0" dirty="0">
                <a:solidFill>
                  <a:srgbClr val="474746"/>
                </a:solidFill>
                <a:latin typeface="HelveticaNeueLT Pro 45 Lt"/>
              </a:rPr>
              <a:t>, working with government and industry partners and sharing the expertise that underpins UK cyber power </a:t>
            </a:r>
          </a:p>
          <a:p>
            <a:pPr marL="0" indent="0">
              <a:buNone/>
            </a:pPr>
            <a:r>
              <a:rPr lang="en-GB" sz="2400" b="0" i="0" u="none" strike="noStrike" baseline="0" dirty="0">
                <a:solidFill>
                  <a:srgbClr val="474746"/>
                </a:solidFill>
                <a:latin typeface="HelveticaNeueLT Pro 65 Md"/>
              </a:rPr>
              <a:t>Pillar 5: </a:t>
            </a:r>
            <a:r>
              <a:rPr lang="en-GB" sz="1800" b="0" i="0" u="none" strike="noStrike" baseline="0" dirty="0">
                <a:solidFill>
                  <a:srgbClr val="474746"/>
                </a:solidFill>
                <a:latin typeface="HelveticaNeueLT Pro 65 Md"/>
              </a:rPr>
              <a:t>Detecting, disrupting and deterring our adversaries to enhance UK security in and through cyberspace</a:t>
            </a:r>
            <a:r>
              <a:rPr lang="en-GB" sz="1800" b="0" i="0" u="none" strike="noStrike" baseline="0" dirty="0">
                <a:solidFill>
                  <a:srgbClr val="474746"/>
                </a:solidFill>
                <a:latin typeface="HelveticaNeueLT Pro 45 Lt"/>
              </a:rPr>
              <a:t>, making more integrated, creative and routine use of the UK’s full spectrum of levers </a:t>
            </a:r>
          </a:p>
        </p:txBody>
      </p:sp>
    </p:spTree>
    <p:extLst>
      <p:ext uri="{BB962C8B-B14F-4D97-AF65-F5344CB8AC3E}">
        <p14:creationId xmlns:p14="http://schemas.microsoft.com/office/powerpoint/2010/main" val="35576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007048-A479-4673-9D8B-E44BF68D7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5" y="487944"/>
            <a:ext cx="939282" cy="943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5B609E-2D64-4627-9516-438AFBF21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Pillar 1: UK Cyber Ecosystem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6102-C4EE-4D83-98F8-CD037D78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7" y="1825625"/>
            <a:ext cx="1009571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Strengthening the UK cyber ecosystem, investing in our people and skills and deepening the partnership between government, academia and industry.</a:t>
            </a:r>
          </a:p>
          <a:p>
            <a:pPr marL="0" indent="0">
              <a:buNone/>
            </a:pPr>
            <a:r>
              <a:rPr lang="en-GB" dirty="0"/>
              <a:t>Objective 1: </a:t>
            </a:r>
          </a:p>
          <a:p>
            <a:pPr marL="0" indent="0">
              <a:buNone/>
            </a:pPr>
            <a:r>
              <a:rPr lang="en-GB" dirty="0"/>
              <a:t>Strengthen the structures, partnerships and networks necessary to support a whole-of-society approach to cyber</a:t>
            </a:r>
          </a:p>
          <a:p>
            <a:pPr marL="0" indent="0">
              <a:buNone/>
            </a:pPr>
            <a:r>
              <a:rPr lang="en-GB" dirty="0"/>
              <a:t>Objective 2:</a:t>
            </a:r>
          </a:p>
          <a:p>
            <a:pPr marL="0" indent="0">
              <a:buNone/>
            </a:pPr>
            <a:r>
              <a:rPr lang="en-GB" dirty="0"/>
              <a:t>Enhance and expand the nation’s cyber skills at every level, including through a world class and diverse cyber profession that inspires and equips future talent.</a:t>
            </a:r>
          </a:p>
          <a:p>
            <a:pPr marL="0" indent="0">
              <a:buNone/>
            </a:pPr>
            <a:r>
              <a:rPr lang="en-GB" dirty="0"/>
              <a:t>Objective 3:</a:t>
            </a:r>
          </a:p>
          <a:p>
            <a:pPr marL="0" indent="0">
              <a:buNone/>
            </a:pPr>
            <a:r>
              <a:rPr lang="en-GB" dirty="0"/>
              <a:t>Foster the growth of a sustainable, innovative and internationally competitive cyber and information security sector, delivering quality products and services, which meet the needs of government and the wider economy.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E160E7-7387-402C-9615-538ABD535CFF}"/>
              </a:ext>
            </a:extLst>
          </p:cNvPr>
          <p:cNvSpPr txBox="1">
            <a:spLocks/>
          </p:cNvSpPr>
          <p:nvPr/>
        </p:nvSpPr>
        <p:spPr>
          <a:xfrm>
            <a:off x="957947" y="1831763"/>
            <a:ext cx="100957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Strengthening the UK cyber ecosystem, investing in our people and skills and deepening the partnership between</a:t>
            </a:r>
            <a:r>
              <a:rPr lang="en-GB" dirty="0"/>
              <a:t> government, academia and industry.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Objective 1: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Strengthen the </a:t>
            </a:r>
            <a:r>
              <a:rPr lang="en-GB" dirty="0"/>
              <a:t>structures, partnerships and networks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necessary to support a whole-of-society approach to cyber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Objective 2: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Enhance and expand the nation’s </a:t>
            </a:r>
            <a:r>
              <a:rPr lang="en-GB" dirty="0"/>
              <a:t>cyber skills at every level,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including through a world class and </a:t>
            </a:r>
            <a:r>
              <a:rPr lang="en-GB" dirty="0"/>
              <a:t>diverse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cyber profession that inspires and equips future talent.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Objective 3: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Foster the growth of a </a:t>
            </a:r>
            <a:r>
              <a:rPr lang="en-GB" dirty="0"/>
              <a:t>sustainable, innovative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en-GB" dirty="0"/>
              <a:t>internationally competitive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cyber and information security sector, delivering quality products and services, which meet the needs of government and the wider economy.</a:t>
            </a:r>
          </a:p>
        </p:txBody>
      </p:sp>
    </p:spTree>
    <p:extLst>
      <p:ext uri="{BB962C8B-B14F-4D97-AF65-F5344CB8AC3E}">
        <p14:creationId xmlns:p14="http://schemas.microsoft.com/office/powerpoint/2010/main" val="40442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A430-857B-48A4-B30C-1F08DCF0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| Vision |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2DE0D-B4BD-440B-A8BC-312CFFAE5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Aim</a:t>
            </a:r>
          </a:p>
          <a:p>
            <a:pPr marL="0" indent="0">
              <a:buNone/>
            </a:pPr>
            <a:r>
              <a:rPr lang="en-GB" dirty="0"/>
              <a:t>Create a coherent alliance in response to the national cyber strategy that generates commercial and research value for the regions businesses and universities </a:t>
            </a:r>
          </a:p>
          <a:p>
            <a:pPr marL="0" indent="0">
              <a:buNone/>
            </a:pPr>
            <a:r>
              <a:rPr lang="en-GB" b="1" dirty="0"/>
              <a:t>Vision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B0C0C"/>
                </a:solidFill>
                <a:latin typeface="GDS Transport"/>
              </a:rPr>
              <a:t>A healthy cyber ecosystem that is both competitive and collaborative. One that shares best practices and leverages our diversity to become more resilient, innovative and attractive nationally and globally.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Mission</a:t>
            </a:r>
          </a:p>
          <a:p>
            <a:pPr marL="0" indent="0">
              <a:buNone/>
            </a:pPr>
            <a:r>
              <a:rPr lang="en-GB" dirty="0"/>
              <a:t>Coordinate events &amp; activities so as to attract a larger national and global audience</a:t>
            </a:r>
          </a:p>
          <a:p>
            <a:pPr marL="0" indent="0">
              <a:buNone/>
            </a:pPr>
            <a:r>
              <a:rPr lang="en-GB" dirty="0"/>
              <a:t>Actively support academic and business Research &amp; Innovation</a:t>
            </a:r>
          </a:p>
          <a:p>
            <a:pPr marL="0" indent="0">
              <a:buNone/>
            </a:pPr>
            <a:r>
              <a:rPr lang="en-GB" dirty="0"/>
              <a:t>Support Policy changes locally and influence nationally</a:t>
            </a:r>
          </a:p>
        </p:txBody>
      </p:sp>
    </p:spTree>
    <p:extLst>
      <p:ext uri="{BB962C8B-B14F-4D97-AF65-F5344CB8AC3E}">
        <p14:creationId xmlns:p14="http://schemas.microsoft.com/office/powerpoint/2010/main" val="22318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35D7-9DEB-4A32-B0D4-0BC4395C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WMCE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95CA2-71B7-449B-8580-50F34DFA2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226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Governance</a:t>
            </a:r>
          </a:p>
          <a:p>
            <a:pPr lvl="1"/>
            <a:r>
              <a:rPr lang="en-GB" dirty="0"/>
              <a:t>Chair rotates annually: Starting with Prof Pillai</a:t>
            </a:r>
          </a:p>
          <a:p>
            <a:pPr lvl="1"/>
            <a:r>
              <a:rPr lang="en-GB" dirty="0"/>
              <a:t>Light touch, Transparent, Ecosystem [board] meeting six * annually - across the region </a:t>
            </a:r>
          </a:p>
          <a:p>
            <a:pPr marL="457200" lvl="1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Mapping ecosystem</a:t>
            </a:r>
          </a:p>
          <a:p>
            <a:pPr lvl="1"/>
            <a:r>
              <a:rPr lang="en-GB" dirty="0"/>
              <a:t>Networks: IASME + WMCRC + Science Parks + Tech centres + Industries </a:t>
            </a:r>
          </a:p>
          <a:p>
            <a:pPr lvl="1"/>
            <a:r>
              <a:rPr lang="en-GB" dirty="0"/>
              <a:t>Influencers: People &amp; Organisations</a:t>
            </a:r>
          </a:p>
          <a:p>
            <a:pPr lvl="1"/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Activity schedule</a:t>
            </a:r>
          </a:p>
          <a:p>
            <a:pPr lvl="1"/>
            <a:r>
              <a:rPr lang="en-GB" dirty="0"/>
              <a:t>Built around key cyber events (500+ people)</a:t>
            </a:r>
          </a:p>
          <a:p>
            <a:pPr lvl="1"/>
            <a:r>
              <a:rPr lang="en-GB" dirty="0"/>
              <a:t>Leverage funded activities </a:t>
            </a:r>
          </a:p>
          <a:p>
            <a:pPr lvl="1"/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Communications &amp; Content</a:t>
            </a:r>
          </a:p>
          <a:p>
            <a:pPr lvl="1"/>
            <a:r>
              <a:rPr lang="en-GB" dirty="0"/>
              <a:t>Leverage IAWM + amplify through our networks + Big 5 + conventional channels</a:t>
            </a:r>
          </a:p>
          <a:p>
            <a:pPr lvl="1"/>
            <a:r>
              <a:rPr lang="en-GB" dirty="0"/>
              <a:t>Content library the promotes the region</a:t>
            </a:r>
          </a:p>
        </p:txBody>
      </p:sp>
    </p:spTree>
    <p:extLst>
      <p:ext uri="{BB962C8B-B14F-4D97-AF65-F5344CB8AC3E}">
        <p14:creationId xmlns:p14="http://schemas.microsoft.com/office/powerpoint/2010/main" val="16548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0781-32BD-407C-891E-4BCDF02B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Situation: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7C66-8B2E-4216-91B3-75E5932B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8657" cy="4351338"/>
          </a:xfrm>
        </p:spPr>
        <p:txBody>
          <a:bodyPr/>
          <a:lstStyle/>
          <a:p>
            <a:r>
              <a:rPr lang="en-GB" dirty="0"/>
              <a:t>Internet Connectivity</a:t>
            </a:r>
          </a:p>
          <a:p>
            <a:r>
              <a:rPr lang="en-GB" dirty="0"/>
              <a:t>Global market</a:t>
            </a:r>
          </a:p>
          <a:p>
            <a:r>
              <a:rPr lang="en-GB" dirty="0"/>
              <a:t>Academic position</a:t>
            </a:r>
          </a:p>
          <a:p>
            <a:r>
              <a:rPr lang="en-GB" dirty="0"/>
              <a:t>Supply chain resilience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FD65B0-BBD3-47A2-B028-5FD4889DFD8B}"/>
              </a:ext>
            </a:extLst>
          </p:cNvPr>
          <p:cNvGrpSpPr/>
          <p:nvPr/>
        </p:nvGrpSpPr>
        <p:grpSpPr>
          <a:xfrm>
            <a:off x="5680211" y="477419"/>
            <a:ext cx="1139141" cy="5638800"/>
            <a:chOff x="8696131" y="365125"/>
            <a:chExt cx="1139141" cy="5638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84939B-64DD-48CB-98CE-A88A1300D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822" y="365125"/>
              <a:ext cx="676450" cy="5638800"/>
            </a:xfrm>
            <a:prstGeom prst="rect">
              <a:avLst/>
            </a:prstGeom>
          </p:spPr>
        </p:pic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FF8E8E76-D5CD-403B-B499-0AE65D569135}"/>
                </a:ext>
              </a:extLst>
            </p:cNvPr>
            <p:cNvSpPr/>
            <p:nvPr/>
          </p:nvSpPr>
          <p:spPr>
            <a:xfrm rot="10800000">
              <a:off x="8696131" y="4746171"/>
              <a:ext cx="360783" cy="26125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5" name="Picture 1" descr="Access to fast-internet &#10;6.9 Billion &#10;29% &#10;online &#10;2010 &#10;7.8 Billion &#10;online &#10;2020 ">
            <a:extLst>
              <a:ext uri="{FF2B5EF4-FFF2-40B4-BE49-F238E27FC236}">
                <a16:creationId xmlns:a16="http://schemas.microsoft.com/office/drawing/2014/main" id="{76CABBB9-6DDA-4769-A911-7DD3DEB7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70" y="1866828"/>
            <a:ext cx="5612372" cy="326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υυι &#10;υυΙ ">
            <a:extLst>
              <a:ext uri="{FF2B5EF4-FFF2-40B4-BE49-F238E27FC236}">
                <a16:creationId xmlns:a16="http://schemas.microsoft.com/office/drawing/2014/main" id="{EC98CEA9-6C6C-4D9D-A371-7A8BDE3A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53" y="1825625"/>
            <a:ext cx="5995983" cy="34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nufacturing Supply Chain Flow Chart | PowerPoint Slides Diagrams | Themes  for PPT | Presentations Graphic Ideas">
            <a:extLst>
              <a:ext uri="{FF2B5EF4-FFF2-40B4-BE49-F238E27FC236}">
                <a16:creationId xmlns:a16="http://schemas.microsoft.com/office/drawing/2014/main" id="{F75C0DB8-D30B-4908-8997-5319CA8BB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6905" y="1881771"/>
            <a:ext cx="6071937" cy="370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1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C8C6-F658-43E4-B3B0-E6F8A09E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FEAA-FCA4-4AAB-AF11-427FE415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482263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Innovation Alliance for the West Midlands</a:t>
            </a:r>
          </a:p>
          <a:p>
            <a:pPr lvl="1"/>
            <a:r>
              <a:rPr lang="en-GB" dirty="0"/>
              <a:t>Whole of society approach (</a:t>
            </a:r>
            <a:r>
              <a:rPr lang="en-GB" sz="1800" dirty="0"/>
              <a:t>O1:66 + 67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Established and Impartial</a:t>
            </a:r>
          </a:p>
          <a:p>
            <a:r>
              <a:rPr lang="en-GB" dirty="0"/>
              <a:t>Midlands Cyber Cluster</a:t>
            </a:r>
          </a:p>
          <a:p>
            <a:pPr lvl="1"/>
            <a:r>
              <a:rPr lang="en-GB" dirty="0"/>
              <a:t>The UK3C connection (</a:t>
            </a:r>
            <a:r>
              <a:rPr lang="en-GB" sz="1800" dirty="0"/>
              <a:t>O1:68</a:t>
            </a:r>
            <a:r>
              <a:rPr lang="en-GB" dirty="0"/>
              <a:t>)</a:t>
            </a:r>
          </a:p>
          <a:p>
            <a:r>
              <a:rPr lang="en-GB" dirty="0"/>
              <a:t>Universities, Colleges, Apprenticeships </a:t>
            </a:r>
          </a:p>
          <a:p>
            <a:pPr lvl="1"/>
            <a:r>
              <a:rPr lang="en-GB" dirty="0"/>
              <a:t>NCSC Certification + stakeholders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O2:71+74+75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r>
              <a:rPr lang="en-GB" dirty="0"/>
              <a:t>Activities Events &amp; Networks</a:t>
            </a:r>
          </a:p>
          <a:p>
            <a:pPr lvl="1"/>
            <a:r>
              <a:rPr lang="en-GB" dirty="0"/>
              <a:t>Cyber Fringe Festival: Most diversity cyber event/expo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O2:73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lang="en-GB" dirty="0"/>
          </a:p>
          <a:p>
            <a:pPr lvl="1"/>
            <a:r>
              <a:rPr lang="en-GB" dirty="0"/>
              <a:t>Birmingham Tech week + </a:t>
            </a:r>
            <a:r>
              <a:rPr lang="en-GB" dirty="0" err="1"/>
              <a:t>VentureFestWM</a:t>
            </a:r>
            <a:r>
              <a:rPr lang="en-GB" dirty="0"/>
              <a:t> + Cyber Fringe Festival </a:t>
            </a:r>
            <a:r>
              <a:rPr lang="en-GB" sz="2800" dirty="0">
                <a:solidFill>
                  <a:prstClr val="black"/>
                </a:solidFill>
              </a:rPr>
              <a:t>(</a:t>
            </a:r>
            <a:r>
              <a:rPr lang="en-GB" sz="1800" dirty="0">
                <a:solidFill>
                  <a:prstClr val="black"/>
                </a:solidFill>
              </a:rPr>
              <a:t>O3:72+79</a:t>
            </a:r>
            <a:r>
              <a:rPr lang="en-GB" sz="2800" dirty="0">
                <a:solidFill>
                  <a:prstClr val="black"/>
                </a:solidFill>
              </a:rPr>
              <a:t>)</a:t>
            </a:r>
            <a:endParaRPr lang="en-GB" dirty="0"/>
          </a:p>
          <a:p>
            <a:r>
              <a:rPr lang="en-GB" dirty="0"/>
              <a:t>Regional Hubs</a:t>
            </a:r>
          </a:p>
          <a:p>
            <a:pPr lvl="1"/>
            <a:r>
              <a:rPr lang="en-GB" dirty="0"/>
              <a:t>Midlands Cyber Cluster </a:t>
            </a:r>
            <a:r>
              <a:rPr lang="en-GB" sz="2800" dirty="0">
                <a:solidFill>
                  <a:prstClr val="black"/>
                </a:solidFill>
              </a:rPr>
              <a:t>(</a:t>
            </a:r>
            <a:r>
              <a:rPr lang="en-GB" sz="1800" dirty="0">
                <a:solidFill>
                  <a:prstClr val="black"/>
                </a:solidFill>
              </a:rPr>
              <a:t>O3:76+78</a:t>
            </a:r>
            <a:r>
              <a:rPr lang="en-GB" sz="2800" dirty="0">
                <a:solidFill>
                  <a:prstClr val="black"/>
                </a:solidFill>
              </a:rPr>
              <a:t>)</a:t>
            </a:r>
            <a:endParaRPr lang="en-GB" dirty="0"/>
          </a:p>
          <a:p>
            <a:pPr lvl="1"/>
            <a:r>
              <a:rPr lang="en-GB" dirty="0"/>
              <a:t>Science Parks &amp; Innovation Hubs </a:t>
            </a:r>
            <a:r>
              <a:rPr lang="en-GB" sz="2800" dirty="0">
                <a:solidFill>
                  <a:prstClr val="black"/>
                </a:solidFill>
              </a:rPr>
              <a:t>(</a:t>
            </a:r>
            <a:r>
              <a:rPr lang="en-GB" sz="1800" dirty="0">
                <a:solidFill>
                  <a:prstClr val="black"/>
                </a:solidFill>
              </a:rPr>
              <a:t>O3:72+79</a:t>
            </a:r>
            <a:r>
              <a:rPr lang="en-GB" sz="2800" dirty="0">
                <a:solidFill>
                  <a:prstClr val="black"/>
                </a:solidFill>
              </a:rPr>
              <a:t>)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326A4C-B51E-40B9-8E47-48D2C8C57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6012" y="1507958"/>
            <a:ext cx="2233640" cy="10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dlands Cyber (@MidlandsCyber) / Twitter">
            <a:extLst>
              <a:ext uri="{FF2B5EF4-FFF2-40B4-BE49-F238E27FC236}">
                <a16:creationId xmlns:a16="http://schemas.microsoft.com/office/drawing/2014/main" id="{4334E3D9-5A55-4F74-9D1E-362F772BF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8037" y="2777954"/>
            <a:ext cx="2129589" cy="6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9A71-EAAD-4269-92B9-2557C133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BD859-6FE9-41EC-BDC6-C8B7C883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Website (Iain / Devon) IAWM</a:t>
            </a:r>
          </a:p>
          <a:p>
            <a:r>
              <a:rPr lang="en-GB" dirty="0"/>
              <a:t>Brainstorm to improve this strategy</a:t>
            </a:r>
          </a:p>
          <a:p>
            <a:pPr lvl="1"/>
            <a:r>
              <a:rPr lang="en-GB" dirty="0"/>
              <a:t>Capacity</a:t>
            </a:r>
          </a:p>
          <a:p>
            <a:pPr lvl="1"/>
            <a:r>
              <a:rPr lang="en-GB" dirty="0"/>
              <a:t>Capability </a:t>
            </a:r>
          </a:p>
          <a:p>
            <a:pPr lvl="1"/>
            <a:r>
              <a:rPr lang="en-GB" dirty="0"/>
              <a:t>Sustainability</a:t>
            </a:r>
          </a:p>
          <a:p>
            <a:pPr lvl="1"/>
            <a:r>
              <a:rPr lang="en-GB" dirty="0"/>
              <a:t>Opportunities</a:t>
            </a:r>
          </a:p>
          <a:p>
            <a:pPr lvl="1"/>
            <a:r>
              <a:rPr lang="en-GB" dirty="0"/>
              <a:t>External Threats &amp; Internal Weaknesses</a:t>
            </a:r>
          </a:p>
          <a:p>
            <a:r>
              <a:rPr lang="en-GB" dirty="0"/>
              <a:t>Working group: </a:t>
            </a:r>
          </a:p>
          <a:p>
            <a:pPr lvl="1"/>
            <a:r>
              <a:rPr lang="en-GB" dirty="0"/>
              <a:t>Who (February &amp; March)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9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818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GDS Transport</vt:lpstr>
      <vt:lpstr>HelveticaNeueLT Pro 45 Lt</vt:lpstr>
      <vt:lpstr>HelveticaNeueLT Pro 65 Md</vt:lpstr>
      <vt:lpstr>Office Theme</vt:lpstr>
      <vt:lpstr>West Midlands  Cyber Ecosystem (WMCE)</vt:lpstr>
      <vt:lpstr>Outline</vt:lpstr>
      <vt:lpstr>National Cyber Strategy: 5 Pillars</vt:lpstr>
      <vt:lpstr>Pillar 1: UK Cyber Ecosystem Objectives</vt:lpstr>
      <vt:lpstr>Aim | Vision | Mission</vt:lpstr>
      <vt:lpstr>WMCE Objectives</vt:lpstr>
      <vt:lpstr>Situation:</vt:lpstr>
      <vt:lpstr>Resources</vt:lpstr>
      <vt:lpstr>Next Actions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Midlands Cyber Ecosystem</dc:title>
  <dc:creator>Russell, Hugo</dc:creator>
  <cp:lastModifiedBy>Hugo Russell</cp:lastModifiedBy>
  <cp:revision>1</cp:revision>
  <dcterms:created xsi:type="dcterms:W3CDTF">2022-01-18T12:06:17Z</dcterms:created>
  <dcterms:modified xsi:type="dcterms:W3CDTF">2022-01-19T12:07:52Z</dcterms:modified>
</cp:coreProperties>
</file>